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Objects="1">
      <p:cViewPr varScale="1">
        <p:scale>
          <a:sx n="56" d="100"/>
          <a:sy n="56" d="100"/>
        </p:scale>
        <p:origin x="-12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45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381000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31467F-D676-F94F-8FA0-95BE74C33411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2B0D1EE-A781-254C-851D-F038E062D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45720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2514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Vocabulary</a:t>
            </a:r>
            <a:br>
              <a:rPr lang="en-US" dirty="0" smtClean="0"/>
            </a:br>
            <a:r>
              <a:rPr lang="en-US" dirty="0" smtClean="0"/>
              <a:t>Social Studies</a:t>
            </a:r>
            <a:br>
              <a:rPr lang="en-US" dirty="0" smtClean="0"/>
            </a:br>
            <a:r>
              <a:rPr lang="en-US" dirty="0" smtClean="0"/>
              <a:t>Pages 20-25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A _________ is a very large town.</a:t>
            </a:r>
            <a:endParaRPr lang="en-US" sz="4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A _________ is an area of land with its own people and its own rules.</a:t>
            </a:r>
            <a:endParaRPr lang="en-US" sz="4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Tennessee is one of the fifty _______.</a:t>
            </a:r>
            <a:endParaRPr lang="en-US" sz="40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A ____ _______ is a picture or drawing on a map that stands for a real thing.</a:t>
            </a:r>
            <a:endParaRPr lang="en-US" sz="4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SYMBOL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The ___ ____ tells you what the symbols mean.</a:t>
            </a:r>
            <a:endParaRPr lang="en-US" sz="40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MAP KEY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City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 very large town.</a:t>
            </a:r>
            <a:endParaRPr lang="en-US" sz="3600" dirty="0"/>
          </a:p>
        </p:txBody>
      </p:sp>
      <p:pic>
        <p:nvPicPr>
          <p:cNvPr id="4" name="Picture 3" descr="220px-PudongB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819400"/>
            <a:ext cx="4495800" cy="29616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Suburb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community near a large city.</a:t>
            </a:r>
            <a:endParaRPr lang="en-US" sz="4000" dirty="0"/>
          </a:p>
        </p:txBody>
      </p:sp>
      <p:pic>
        <p:nvPicPr>
          <p:cNvPr id="4" name="Picture 3" descr="220px-South_San_Jose_(crop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756841"/>
            <a:ext cx="5307947" cy="340191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part of a country. Tennessee is one of our fifty states.</a:t>
            </a:r>
            <a:endParaRPr lang="en-US" sz="4000" dirty="0"/>
          </a:p>
        </p:txBody>
      </p:sp>
      <p:pic>
        <p:nvPicPr>
          <p:cNvPr id="4" name="Picture 3" descr="286px-Map_of_USA_TN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3182937"/>
            <a:ext cx="4854575" cy="315717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An area of land with its own people and its own rules.</a:t>
            </a:r>
            <a:endParaRPr lang="en-US" sz="4000" dirty="0"/>
          </a:p>
        </p:txBody>
      </p:sp>
      <p:pic>
        <p:nvPicPr>
          <p:cNvPr id="4" name="Picture 3" descr="220px-United_States_(orthographic_projection)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213848"/>
            <a:ext cx="3644152" cy="36441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Tells you what the symbols mean.</a:t>
            </a:r>
            <a:endParaRPr lang="en-US" sz="3600" dirty="0"/>
          </a:p>
        </p:txBody>
      </p:sp>
      <p:pic>
        <p:nvPicPr>
          <p:cNvPr id="4" name="Picture 3" descr="map-ke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301240"/>
            <a:ext cx="4572000" cy="45567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Symbol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 picture or drawing on a map that stands for a real thing on Earth.</a:t>
            </a:r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0477" y="3042646"/>
            <a:ext cx="1813523" cy="2601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A _________ is a community near a large city.</a:t>
            </a:r>
            <a:endParaRPr lang="en-US" sz="4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SUBURB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Venture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Venture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22</TotalTime>
  <Words>157</Words>
  <Application>Microsoft Macintosh PowerPoint</Application>
  <PresentationFormat>On-screen Show (4:3)</PresentationFormat>
  <Paragraphs>25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Venture</vt:lpstr>
      <vt:lpstr>Vocabulary Social Studies Pages 20-25</vt:lpstr>
      <vt:lpstr>City</vt:lpstr>
      <vt:lpstr>Suburb</vt:lpstr>
      <vt:lpstr>State</vt:lpstr>
      <vt:lpstr>Country</vt:lpstr>
      <vt:lpstr>Map Key</vt:lpstr>
      <vt:lpstr>Map Symbol</vt:lpstr>
      <vt:lpstr>Slide 8</vt:lpstr>
      <vt:lpstr>SUBURB</vt:lpstr>
      <vt:lpstr>Slide 10</vt:lpstr>
      <vt:lpstr>CITY</vt:lpstr>
      <vt:lpstr>Slide 12</vt:lpstr>
      <vt:lpstr>STATE</vt:lpstr>
      <vt:lpstr>Slide 14</vt:lpstr>
      <vt:lpstr>STATES</vt:lpstr>
      <vt:lpstr>Slide 16</vt:lpstr>
      <vt:lpstr>MAP SYMBOL</vt:lpstr>
      <vt:lpstr>Slide 18</vt:lpstr>
      <vt:lpstr>MAP KEY</vt:lpstr>
    </vt:vector>
  </TitlesOfParts>
  <Company>Shelby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Social Studies Pages 20-25</dc:title>
  <dc:creator>Shelby County Schools</dc:creator>
  <cp:lastModifiedBy>Laura McDow</cp:lastModifiedBy>
  <cp:revision>1</cp:revision>
  <dcterms:created xsi:type="dcterms:W3CDTF">2010-08-30T20:38:58Z</dcterms:created>
  <dcterms:modified xsi:type="dcterms:W3CDTF">2010-08-30T20:40:15Z</dcterms:modified>
</cp:coreProperties>
</file>